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66" r:id="rId2"/>
    <p:sldId id="270" r:id="rId3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73"/>
    <p:restoredTop sz="94608"/>
  </p:normalViewPr>
  <p:slideViewPr>
    <p:cSldViewPr snapToGrid="0" showGuides="1">
      <p:cViewPr varScale="1">
        <p:scale>
          <a:sx n="124" d="100"/>
          <a:sy n="124" d="100"/>
        </p:scale>
        <p:origin x="408" y="17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8EA4B-F42D-7545-9BAF-6ABD17BFFAB1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89685-84F3-B944-9531-06830CD01A3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8645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95105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14176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62-BA03-2E37-C4A3-522C22FB1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FD0AB9-1C7F-DE59-4DA2-E95F7BD58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86FFF-A4E9-B906-6089-F5EB0CBAB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3C436-8A94-EAC1-9431-D5920FDFD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25350-A6A0-84E5-1B99-2F3D5842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1577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17BB9-A903-7EEE-D5AB-8218FBEF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662DAE-8EDC-72EA-9825-DAF90F6B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D8760-0D16-1F7B-07B2-1EF837A20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6C3D1-FDED-D914-197F-71B3ACD8E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1B9CE-F6EE-4EA8-5CE9-2DB07A363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16872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8B335-3679-10EC-A356-8FB7ECDF27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0A1F54-8E39-15BC-6C4A-66C31692D1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95E30-D3E0-FF07-C8DA-F83B10153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98CB2-4601-94D8-3414-C68E25796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DA40F-6F0D-6D39-367A-9B8CE2CA2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10474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DB71-0530-D48F-57F4-C1BC7A43D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C549B-32AC-7B2A-8D91-E0FC3575B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C089A-C596-FB19-B622-296E462D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11A14-AA30-2F86-98F1-E2162F2D2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8AB13-AB15-6108-9A29-5DEA40FDF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83059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D3DB1-C812-044A-8BF0-BF2AB7053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CB376-6FB1-50C2-4D9A-7BBC4E403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69D2E-2127-BEB2-04F4-8B33538C1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00DC1-8E12-FEEA-704D-1CCA32132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87D88-DABF-D135-7E3D-F72E1E2C7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19192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A8D6-B1AB-731A-50F1-685A699EF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1097F-D500-9D7D-993F-2D6DE4ED7C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5F40BE-2AD5-C9C7-A650-960544662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33CDA2-81EE-BF65-2331-E28D80EFA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00299-39BE-5FDE-9428-121BE1615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BC5BF-C289-0AF8-66B0-5E32CB358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649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7947-2271-4B3D-6A1A-67452250C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7F711-ABE5-04A3-5AFF-F5F266552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83E63F-C307-4CA3-4976-EE277578A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511196-E5D6-4276-D774-8BDF26BB2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6863A1-DDA3-AD5A-E6B4-7EEA0E096E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8B60F-2F49-B899-7C5C-ED48C6804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3C3D68-3176-A37A-96A1-D146E071E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7DF60-B819-5B19-8C2B-C3E901D67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2888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590E-BC0F-F1C9-F089-9D4784E3C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23A918-99ED-AC6B-13AA-88EAC12D0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DEDD8D-7CFA-2896-EB0E-5C238F70B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66B876-516D-5259-AADA-484FC461E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0262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CD4A16-D83F-873E-7228-F1D6220EE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E0BBD-909D-3610-A251-18D1CD40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E872C-6E89-C05F-E3AD-6F911E30B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9772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BB4D0-6450-D2B2-3551-B72EAA2D9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91D63-DE9E-3494-4B61-6C4E69223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1F09F-C537-6410-F812-D264D3B0BB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14396-F59E-C6E4-D802-48FC4B1C7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12765-CD6D-D2A1-E50A-8631A634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4E5E2-3A3D-D164-F33F-970BBE40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64669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AA129-341D-E302-CAD0-F5ED71432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EB77DE-3B8B-96DE-5D2D-8F5342C0C0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7066CA-F8FC-AB24-6150-D9140D708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30F09-BB4E-A554-0C80-2F0256410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5AE70-3FB1-4D4C-C18F-D4DF5DDF1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1F687-AD23-E24B-3CD1-737F85C80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591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F7B00A-5170-A1ED-F2D1-349938C94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398F8-44F1-7CD5-575F-CEAD739EB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97D1F-79FC-CE07-E8B5-04562B2ED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58C56-4C88-C345-BF9E-150E189D5759}" type="datetimeFigureOut">
              <a:rPr lang="en-DK" smtClean="0"/>
              <a:t>02/12/2023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C627-0EEE-8191-B332-CEFCE5775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EDDDC-08D9-842F-2F59-7CEDE5E309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10562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-408251" y="-250680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4507500" y="-250471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DF3241-BB53-E2D5-308B-D3715CBAB3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63" r="17607" b="54576"/>
          <a:stretch/>
        </p:blipFill>
        <p:spPr>
          <a:xfrm>
            <a:off x="374252" y="1216989"/>
            <a:ext cx="4727570" cy="45638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47C4D8-7A7E-5A24-A53E-EA9A182130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0127"/>
          <a:stretch/>
        </p:blipFill>
        <p:spPr>
          <a:xfrm>
            <a:off x="5354374" y="1059323"/>
            <a:ext cx="6837626" cy="38549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2109FDD-D89B-5EB4-8B44-B003D812A4B9}"/>
              </a:ext>
            </a:extLst>
          </p:cNvPr>
          <p:cNvSpPr txBox="1"/>
          <p:nvPr/>
        </p:nvSpPr>
        <p:spPr>
          <a:xfrm>
            <a:off x="5953054" y="1081866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EF3E56-34F3-AD30-7A18-8965535DF52A}"/>
              </a:ext>
            </a:extLst>
          </p:cNvPr>
          <p:cNvSpPr txBox="1"/>
          <p:nvPr/>
        </p:nvSpPr>
        <p:spPr>
          <a:xfrm>
            <a:off x="7169957" y="1094257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4336E-49E0-9C28-BE85-2DA933A7FF33}"/>
              </a:ext>
            </a:extLst>
          </p:cNvPr>
          <p:cNvSpPr txBox="1"/>
          <p:nvPr/>
        </p:nvSpPr>
        <p:spPr>
          <a:xfrm>
            <a:off x="8419947" y="1070046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B08BB-60A8-0FC5-89FC-8CDD2A3AAE75}"/>
              </a:ext>
            </a:extLst>
          </p:cNvPr>
          <p:cNvSpPr txBox="1"/>
          <p:nvPr/>
        </p:nvSpPr>
        <p:spPr>
          <a:xfrm>
            <a:off x="10314790" y="1059323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C4FAEF-5B77-569E-323B-7380889C73C8}"/>
              </a:ext>
            </a:extLst>
          </p:cNvPr>
          <p:cNvSpPr txBox="1"/>
          <p:nvPr/>
        </p:nvSpPr>
        <p:spPr>
          <a:xfrm>
            <a:off x="8646888" y="2597503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4660F1-FDFE-901F-F422-1908DF6C085D}"/>
              </a:ext>
            </a:extLst>
          </p:cNvPr>
          <p:cNvSpPr txBox="1"/>
          <p:nvPr/>
        </p:nvSpPr>
        <p:spPr>
          <a:xfrm>
            <a:off x="9264251" y="2597503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310E8B-5856-80B2-4FDA-EF7E55E42B0C}"/>
              </a:ext>
            </a:extLst>
          </p:cNvPr>
          <p:cNvSpPr txBox="1"/>
          <p:nvPr/>
        </p:nvSpPr>
        <p:spPr>
          <a:xfrm>
            <a:off x="9223941" y="1062400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8780B9-CE29-5633-71BD-79C264A6D6B7}"/>
              </a:ext>
            </a:extLst>
          </p:cNvPr>
          <p:cNvSpPr txBox="1"/>
          <p:nvPr/>
        </p:nvSpPr>
        <p:spPr>
          <a:xfrm>
            <a:off x="5719185" y="2597503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GTxx8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2BB483-75F1-C2C6-4E47-BF3673ADC351}"/>
              </a:ext>
            </a:extLst>
          </p:cNvPr>
          <p:cNvSpPr txBox="1"/>
          <p:nvPr/>
        </p:nvSpPr>
        <p:spPr>
          <a:xfrm>
            <a:off x="10478176" y="3224581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E76684-61D9-3D71-0440-705C50F155C7}"/>
              </a:ext>
            </a:extLst>
          </p:cNvPr>
          <p:cNvSpPr txBox="1"/>
          <p:nvPr/>
        </p:nvSpPr>
        <p:spPr>
          <a:xfrm>
            <a:off x="6505998" y="2597503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6F4054-1F1C-A6D2-1C6C-7975DE2EBA41}"/>
              </a:ext>
            </a:extLst>
          </p:cNvPr>
          <p:cNvSpPr txBox="1"/>
          <p:nvPr/>
        </p:nvSpPr>
        <p:spPr>
          <a:xfrm>
            <a:off x="6026625" y="3618570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54392D-CB7B-A921-B546-578DDA8152E9}"/>
              </a:ext>
            </a:extLst>
          </p:cNvPr>
          <p:cNvSpPr txBox="1"/>
          <p:nvPr/>
        </p:nvSpPr>
        <p:spPr>
          <a:xfrm>
            <a:off x="10049360" y="4383504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02CAB1-546E-A183-7C65-5E10094FD296}"/>
              </a:ext>
            </a:extLst>
          </p:cNvPr>
          <p:cNvSpPr txBox="1"/>
          <p:nvPr/>
        </p:nvSpPr>
        <p:spPr>
          <a:xfrm>
            <a:off x="9768305" y="4652296"/>
            <a:ext cx="74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GTxx9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891005-5D8A-2EC1-AD1D-989142001114}"/>
              </a:ext>
            </a:extLst>
          </p:cNvPr>
          <p:cNvSpPr txBox="1"/>
          <p:nvPr/>
        </p:nvSpPr>
        <p:spPr>
          <a:xfrm>
            <a:off x="10431804" y="4655240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GTx10</a:t>
            </a:r>
          </a:p>
        </p:txBody>
      </p:sp>
    </p:spTree>
    <p:extLst>
      <p:ext uri="{BB962C8B-B14F-4D97-AF65-F5344CB8AC3E}">
        <p14:creationId xmlns:p14="http://schemas.microsoft.com/office/powerpoint/2010/main" val="1671745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107CC72-9A35-0329-D80C-AED4F55D95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24" t="1872" r="17682" b="64391"/>
          <a:stretch/>
        </p:blipFill>
        <p:spPr>
          <a:xfrm>
            <a:off x="5338107" y="1205860"/>
            <a:ext cx="5809354" cy="37965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FCF4877-4071-2F4B-0DCE-A0D441D679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28" r="16755" b="56140"/>
          <a:stretch/>
        </p:blipFill>
        <p:spPr>
          <a:xfrm>
            <a:off x="363976" y="1094257"/>
            <a:ext cx="4949822" cy="45668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342829" y="1017129"/>
            <a:ext cx="27764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5260639" y="1031031"/>
            <a:ext cx="27764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109FDD-D89B-5EB4-8B44-B003D812A4B9}"/>
              </a:ext>
            </a:extLst>
          </p:cNvPr>
          <p:cNvSpPr txBox="1"/>
          <p:nvPr/>
        </p:nvSpPr>
        <p:spPr>
          <a:xfrm>
            <a:off x="5747572" y="1081866"/>
            <a:ext cx="67678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GTxx4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EF3E56-34F3-AD30-7A18-8965535DF52A}"/>
              </a:ext>
            </a:extLst>
          </p:cNvPr>
          <p:cNvSpPr txBox="1"/>
          <p:nvPr/>
        </p:nvSpPr>
        <p:spPr>
          <a:xfrm>
            <a:off x="7005571" y="1094257"/>
            <a:ext cx="67678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GTxx7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A4336E-49E0-9C28-BE85-2DA933A7FF33}"/>
              </a:ext>
            </a:extLst>
          </p:cNvPr>
          <p:cNvSpPr txBox="1"/>
          <p:nvPr/>
        </p:nvSpPr>
        <p:spPr>
          <a:xfrm>
            <a:off x="8121999" y="1070046"/>
            <a:ext cx="68640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GTx13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B08BB-60A8-0FC5-89FC-8CDD2A3AAE75}"/>
              </a:ext>
            </a:extLst>
          </p:cNvPr>
          <p:cNvSpPr txBox="1"/>
          <p:nvPr/>
        </p:nvSpPr>
        <p:spPr>
          <a:xfrm>
            <a:off x="10047664" y="1059323"/>
            <a:ext cx="67678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GTxx6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C4FAEF-5B77-569E-323B-7380889C73C8}"/>
              </a:ext>
            </a:extLst>
          </p:cNvPr>
          <p:cNvSpPr txBox="1"/>
          <p:nvPr/>
        </p:nvSpPr>
        <p:spPr>
          <a:xfrm>
            <a:off x="8441406" y="2597503"/>
            <a:ext cx="67678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GTxx5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4660F1-FDFE-901F-F422-1908DF6C085D}"/>
              </a:ext>
            </a:extLst>
          </p:cNvPr>
          <p:cNvSpPr txBox="1"/>
          <p:nvPr/>
        </p:nvSpPr>
        <p:spPr>
          <a:xfrm>
            <a:off x="8976577" y="2597503"/>
            <a:ext cx="68640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GTx15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2310E8B-5856-80B2-4FDA-EF7E55E42B0C}"/>
              </a:ext>
            </a:extLst>
          </p:cNvPr>
          <p:cNvSpPr txBox="1"/>
          <p:nvPr/>
        </p:nvSpPr>
        <p:spPr>
          <a:xfrm>
            <a:off x="8946541" y="1062400"/>
            <a:ext cx="67403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GTx11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8780B9-CE29-5633-71BD-79C264A6D6B7}"/>
              </a:ext>
            </a:extLst>
          </p:cNvPr>
          <p:cNvSpPr txBox="1"/>
          <p:nvPr/>
        </p:nvSpPr>
        <p:spPr>
          <a:xfrm>
            <a:off x="5452059" y="2597503"/>
            <a:ext cx="67678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GTxx8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2BB483-75F1-C2C6-4E47-BF3673ADC351}"/>
              </a:ext>
            </a:extLst>
          </p:cNvPr>
          <p:cNvSpPr txBox="1"/>
          <p:nvPr/>
        </p:nvSpPr>
        <p:spPr>
          <a:xfrm>
            <a:off x="10282968" y="3296499"/>
            <a:ext cx="68640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E76684-61D9-3D71-0440-705C50F155C7}"/>
              </a:ext>
            </a:extLst>
          </p:cNvPr>
          <p:cNvSpPr txBox="1"/>
          <p:nvPr/>
        </p:nvSpPr>
        <p:spPr>
          <a:xfrm>
            <a:off x="6279968" y="2597503"/>
            <a:ext cx="68640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6F4054-1F1C-A6D2-1C6C-7975DE2EBA41}"/>
              </a:ext>
            </a:extLst>
          </p:cNvPr>
          <p:cNvSpPr txBox="1"/>
          <p:nvPr/>
        </p:nvSpPr>
        <p:spPr>
          <a:xfrm>
            <a:off x="5841691" y="3628844"/>
            <a:ext cx="68640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GTx14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54392D-CB7B-A921-B546-578DDA8152E9}"/>
              </a:ext>
            </a:extLst>
          </p:cNvPr>
          <p:cNvSpPr txBox="1"/>
          <p:nvPr/>
        </p:nvSpPr>
        <p:spPr>
          <a:xfrm>
            <a:off x="9864426" y="4691726"/>
            <a:ext cx="68640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02CAB1-546E-A183-7C65-5E10094FD296}"/>
              </a:ext>
            </a:extLst>
          </p:cNvPr>
          <p:cNvSpPr txBox="1"/>
          <p:nvPr/>
        </p:nvSpPr>
        <p:spPr>
          <a:xfrm>
            <a:off x="9573097" y="4385170"/>
            <a:ext cx="67678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GTxx9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891005-5D8A-2EC1-AD1D-989142001114}"/>
              </a:ext>
            </a:extLst>
          </p:cNvPr>
          <p:cNvSpPr txBox="1"/>
          <p:nvPr/>
        </p:nvSpPr>
        <p:spPr>
          <a:xfrm>
            <a:off x="10144130" y="4388114"/>
            <a:ext cx="68640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300" dirty="0">
                <a:latin typeface="Arial" panose="020B0604020202020204" pitchFamily="34" charset="0"/>
                <a:cs typeface="Arial" panose="020B0604020202020204" pitchFamily="34" charset="0"/>
              </a:rPr>
              <a:t>GTx10</a:t>
            </a:r>
          </a:p>
        </p:txBody>
      </p:sp>
    </p:spTree>
    <p:extLst>
      <p:ext uri="{BB962C8B-B14F-4D97-AF65-F5344CB8AC3E}">
        <p14:creationId xmlns:p14="http://schemas.microsoft.com/office/powerpoint/2010/main" val="1169317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6559</TotalTime>
  <Words>34</Words>
  <Application>Microsoft Macintosh PowerPoint</Application>
  <PresentationFormat>Widescreen</PresentationFormat>
  <Paragraphs>34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39</cp:revision>
  <dcterms:created xsi:type="dcterms:W3CDTF">2023-03-03T07:46:38Z</dcterms:created>
  <dcterms:modified xsi:type="dcterms:W3CDTF">2023-12-02T10:18:33Z</dcterms:modified>
</cp:coreProperties>
</file>

<file path=docProps/thumbnail.jpeg>
</file>